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77" d="100"/>
          <a:sy n="77" d="100"/>
        </p:scale>
        <p:origin x="82"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5/17/2024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5/17/2024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716676"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238931" y="5466255"/>
            <a:ext cx="2928684" cy="830997"/>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Lam Phani sai</a:t>
            </a:r>
            <a:br>
              <a:rPr lang="en-US" sz="2400" b="1" dirty="0">
                <a:solidFill>
                  <a:schemeClr val="bg1"/>
                </a:solidFill>
                <a:latin typeface="Tw Cen MT" panose="020B0602020104020603" pitchFamily="34" charset="77"/>
              </a:rPr>
            </a:br>
            <a:r>
              <a:rPr lang="en-US" sz="2400" b="1" dirty="0">
                <a:solidFill>
                  <a:schemeClr val="bg1"/>
                </a:solidFill>
                <a:latin typeface="Tw Cen MT" panose="020B0602020104020603" pitchFamily="34" charset="77"/>
              </a:rPr>
              <a:t>May,2024</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TotalTime>
  <Words>2064</Words>
  <Application>Microsoft Office PowerPoint</Application>
  <PresentationFormat>Widescreen</PresentationFormat>
  <Paragraphs>338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21481A05B8LAM PHANI SAI</cp:lastModifiedBy>
  <cp:revision>203</cp:revision>
  <cp:lastPrinted>2024-05-17T07:29:32Z</cp:lastPrinted>
  <dcterms:created xsi:type="dcterms:W3CDTF">2022-01-04T01:00:05Z</dcterms:created>
  <dcterms:modified xsi:type="dcterms:W3CDTF">2024-05-17T17:03:52Z</dcterms:modified>
</cp:coreProperties>
</file>